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66" r:id="rId9"/>
    <p:sldId id="267" r:id="rId10"/>
    <p:sldId id="261" r:id="rId11"/>
    <p:sldId id="262" r:id="rId12"/>
    <p:sldId id="263" r:id="rId13"/>
    <p:sldId id="264" r:id="rId14"/>
    <p:sldId id="265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151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smtClean="0"/>
              <a:t>of Generic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2040"/>
          </a:xfrm>
        </p:spPr>
        <p:txBody>
          <a:bodyPr/>
          <a:lstStyle/>
          <a:p>
            <a:r>
              <a:rPr lang="en-US" dirty="0" smtClean="0"/>
              <a:t> Stacy Sisson</a:t>
            </a:r>
          </a:p>
          <a:p>
            <a:r>
              <a:rPr lang="en-US" dirty="0" smtClean="0"/>
              <a:t>Community Resource Director,</a:t>
            </a:r>
          </a:p>
          <a:p>
            <a:r>
              <a:rPr lang="en-US" dirty="0" smtClean="0"/>
              <a:t>Strategies to Empower People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164" y="1413164"/>
            <a:ext cx="3948545" cy="155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</a:t>
            </a:r>
            <a:r>
              <a:rPr lang="en-US" dirty="0" smtClean="0"/>
              <a:t>-Cal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forms</a:t>
            </a:r>
          </a:p>
          <a:p>
            <a:r>
              <a:rPr lang="en-US" dirty="0" smtClean="0"/>
              <a:t>Alternate signature </a:t>
            </a:r>
          </a:p>
          <a:p>
            <a:r>
              <a:rPr lang="en-US" dirty="0" smtClean="0"/>
              <a:t>Share of Cost and ways around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Medi</a:t>
            </a:r>
            <a:r>
              <a:rPr lang="en-US" dirty="0" smtClean="0"/>
              <a:t>-Cal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thorough and accurate in completion of forms</a:t>
            </a:r>
          </a:p>
          <a:p>
            <a:r>
              <a:rPr lang="en-US" dirty="0" smtClean="0"/>
              <a:t>Just because someone works, doesn’t mean they’re not disabled</a:t>
            </a:r>
          </a:p>
          <a:p>
            <a:r>
              <a:rPr lang="en-US" dirty="0" smtClean="0"/>
              <a:t>Have information available to ensure correct Aid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there a share of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reported incorrectly</a:t>
            </a:r>
          </a:p>
          <a:p>
            <a:r>
              <a:rPr lang="en-US" dirty="0" smtClean="0"/>
              <a:t>Individual is in wrong aid code</a:t>
            </a:r>
          </a:p>
          <a:p>
            <a:pPr lvl="1"/>
            <a:r>
              <a:rPr lang="en-US" dirty="0" smtClean="0"/>
              <a:t>DAC waiver</a:t>
            </a:r>
          </a:p>
          <a:p>
            <a:r>
              <a:rPr lang="en-US" dirty="0" smtClean="0"/>
              <a:t>Income is too high	</a:t>
            </a:r>
          </a:p>
          <a:p>
            <a:pPr lvl="1"/>
            <a:r>
              <a:rPr lang="en-US" dirty="0" smtClean="0"/>
              <a:t>250% working disabled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agency the mailing address of record</a:t>
            </a:r>
          </a:p>
          <a:p>
            <a:r>
              <a:rPr lang="en-US" dirty="0" smtClean="0"/>
              <a:t>Get an authorization to speak to </a:t>
            </a:r>
            <a:r>
              <a:rPr lang="en-US" dirty="0" err="1" smtClean="0"/>
              <a:t>Medi-cal</a:t>
            </a:r>
            <a:r>
              <a:rPr lang="en-US" dirty="0" smtClean="0"/>
              <a:t> eligibility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aware of Section 8 waiting list openings</a:t>
            </a:r>
          </a:p>
          <a:p>
            <a:r>
              <a:rPr lang="en-US" dirty="0" smtClean="0"/>
              <a:t>Make contact with local property managers</a:t>
            </a:r>
          </a:p>
          <a:p>
            <a:r>
              <a:rPr lang="en-US" dirty="0" smtClean="0"/>
              <a:t>Have letters available for staff to give to property managers</a:t>
            </a:r>
          </a:p>
        </p:txBody>
      </p:sp>
    </p:spTree>
    <p:extLst>
      <p:ext uri="{BB962C8B-B14F-4D97-AF65-F5344CB8AC3E}">
        <p14:creationId xmlns:p14="http://schemas.microsoft.com/office/powerpoint/2010/main" val="1502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Furniture stores</a:t>
            </a:r>
          </a:p>
          <a:p>
            <a:r>
              <a:rPr lang="en-US" dirty="0" smtClean="0"/>
              <a:t>Thrift stores</a:t>
            </a:r>
          </a:p>
          <a:p>
            <a:r>
              <a:rPr lang="en-US" dirty="0" smtClean="0"/>
              <a:t>Churches </a:t>
            </a:r>
          </a:p>
          <a:p>
            <a:r>
              <a:rPr lang="en-US" dirty="0" smtClean="0"/>
              <a:t>Local businesses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</a:t>
            </a:r>
            <a:r>
              <a:rPr lang="en-US" i="1" dirty="0"/>
              <a:t>Almost all of our relationships begin and most of them continue as forms of mutual exploitation, a mental or physical barter, to be terminated when one or both parties run out of goods</a:t>
            </a:r>
            <a:r>
              <a:rPr lang="en-US" dirty="0"/>
              <a:t>.”</a:t>
            </a:r>
          </a:p>
          <a:p>
            <a:r>
              <a:rPr lang="en-US" dirty="0"/>
              <a:t> - </a:t>
            </a:r>
            <a:r>
              <a:rPr lang="en-US" dirty="0" err="1"/>
              <a:t>Wiston</a:t>
            </a:r>
            <a:r>
              <a:rPr lang="en-US" dirty="0"/>
              <a:t> Auden</a:t>
            </a:r>
          </a:p>
        </p:txBody>
      </p:sp>
    </p:spTree>
    <p:extLst>
      <p:ext uri="{BB962C8B-B14F-4D97-AF65-F5344CB8AC3E}">
        <p14:creationId xmlns:p14="http://schemas.microsoft.com/office/powerpoint/2010/main" val="36990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 smtClean="0"/>
              <a:t>QUESTIONS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5936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4509"/>
          </a:xfrm>
        </p:spPr>
        <p:txBody>
          <a:bodyPr/>
          <a:lstStyle/>
          <a:p>
            <a:r>
              <a:rPr lang="en-US" dirty="0" smtClean="0"/>
              <a:t>About me…</a:t>
            </a:r>
          </a:p>
          <a:p>
            <a:pPr lvl="1"/>
            <a:r>
              <a:rPr lang="en-US" dirty="0" smtClean="0"/>
              <a:t>Former IHSS Social Worker</a:t>
            </a:r>
            <a:r>
              <a:rPr lang="en-US" dirty="0"/>
              <a:t>;</a:t>
            </a:r>
            <a:r>
              <a:rPr lang="en-US" dirty="0" smtClean="0"/>
              <a:t> currently responsible for all things IHSS, </a:t>
            </a:r>
            <a:r>
              <a:rPr lang="en-US" dirty="0" err="1" smtClean="0"/>
              <a:t>Medi</a:t>
            </a:r>
            <a:r>
              <a:rPr lang="en-US" dirty="0" smtClean="0"/>
              <a:t>-Cal, housing and community resources at STEP</a:t>
            </a:r>
          </a:p>
          <a:p>
            <a:pPr lvl="1"/>
            <a:r>
              <a:rPr lang="en-US" dirty="0" smtClean="0"/>
              <a:t>I Do NOT have a magic wand  </a:t>
            </a:r>
            <a:endParaRPr lang="en-US" dirty="0"/>
          </a:p>
          <a:p>
            <a:r>
              <a:rPr lang="en-US" dirty="0" smtClean="0"/>
              <a:t>About YOU…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9684">
            <a:off x="5976997" y="4279145"/>
            <a:ext cx="928863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160"/>
            <a:ext cx="8229600" cy="863600"/>
          </a:xfrm>
        </p:spPr>
        <p:txBody>
          <a:bodyPr/>
          <a:lstStyle/>
          <a:p>
            <a:r>
              <a:rPr lang="en-US" dirty="0" smtClean="0"/>
              <a:t>Up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933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IHSS</a:t>
            </a:r>
          </a:p>
          <a:p>
            <a:pPr lvl="1"/>
            <a:r>
              <a:rPr lang="en-US" dirty="0" smtClean="0"/>
              <a:t>Initial Screening, intake assessment, alternate signature/authorized representative, building relationships with the Social Worker, alternate mailing address</a:t>
            </a:r>
          </a:p>
          <a:p>
            <a:r>
              <a:rPr lang="en-US" dirty="0" err="1" smtClean="0"/>
              <a:t>Medi</a:t>
            </a:r>
            <a:r>
              <a:rPr lang="en-US" dirty="0" smtClean="0"/>
              <a:t>-Cal</a:t>
            </a:r>
          </a:p>
          <a:p>
            <a:pPr lvl="1"/>
            <a:r>
              <a:rPr lang="en-US" dirty="0" smtClean="0"/>
              <a:t>Initial application, redetermination packets, building relationships, alternate mailing address &amp; authorized representative</a:t>
            </a:r>
          </a:p>
          <a:p>
            <a:r>
              <a:rPr lang="en-US" dirty="0" smtClean="0"/>
              <a:t>Accessing other resources</a:t>
            </a:r>
          </a:p>
          <a:p>
            <a:pPr lvl="1"/>
            <a:r>
              <a:rPr lang="en-US" dirty="0" smtClean="0"/>
              <a:t>Affordable housing, furniture, etc.</a:t>
            </a:r>
          </a:p>
          <a:p>
            <a:r>
              <a:rPr lang="en-US" dirty="0" smtClean="0"/>
              <a:t>Q&amp;A</a:t>
            </a:r>
          </a:p>
          <a:p>
            <a:pPr lvl="1"/>
            <a:r>
              <a:rPr lang="en-US" dirty="0" smtClean="0"/>
              <a:t>Let’s learn from each other!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473"/>
            <a:ext cx="8229600" cy="13300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hear nothing else, hear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527"/>
            <a:ext cx="8229600" cy="9351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5400" i="1" dirty="0" smtClean="0"/>
              <a:t>It’s all </a:t>
            </a:r>
            <a:r>
              <a:rPr lang="en-US" sz="5400" i="1" dirty="0" smtClean="0"/>
              <a:t>about…</a:t>
            </a:r>
          </a:p>
          <a:p>
            <a:pPr marL="0" indent="0" algn="ctr">
              <a:buNone/>
            </a:pPr>
            <a:endParaRPr lang="en-US" sz="5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47" y="2895601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IHSS?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Vendor Requirement</a:t>
            </a:r>
          </a:p>
          <a:p>
            <a:r>
              <a:rPr lang="en-US" dirty="0" smtClean="0"/>
              <a:t>NOT an alternate resource</a:t>
            </a:r>
          </a:p>
          <a:p>
            <a:r>
              <a:rPr lang="en-US" dirty="0" smtClean="0"/>
              <a:t>Maximize IHSS capture to make the most of this funding source</a:t>
            </a:r>
          </a:p>
          <a:p>
            <a:pPr lvl="1"/>
            <a:r>
              <a:rPr lang="en-US" dirty="0" smtClean="0"/>
              <a:t>Floating Hours</a:t>
            </a:r>
          </a:p>
          <a:p>
            <a:pPr lvl="1"/>
            <a:r>
              <a:rPr lang="en-US" dirty="0" smtClean="0"/>
              <a:t>Utilizing protective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255"/>
            <a:ext cx="8229600" cy="872836"/>
          </a:xfrm>
        </p:spPr>
        <p:txBody>
          <a:bodyPr/>
          <a:lstStyle/>
          <a:p>
            <a:r>
              <a:rPr lang="en-US" dirty="0" smtClean="0"/>
              <a:t>IHSS…Where to Start…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217"/>
            <a:ext cx="8229600" cy="54448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Initial </a:t>
            </a:r>
            <a:r>
              <a:rPr lang="en-US" dirty="0" smtClean="0"/>
              <a:t>Screening</a:t>
            </a:r>
          </a:p>
          <a:p>
            <a:pPr lvl="1"/>
            <a:r>
              <a:rPr lang="en-US" dirty="0" smtClean="0"/>
              <a:t>Have all pertinent information at your fingertips</a:t>
            </a:r>
            <a:endParaRPr lang="en-US" dirty="0" smtClean="0"/>
          </a:p>
          <a:p>
            <a:r>
              <a:rPr lang="en-US" dirty="0" smtClean="0"/>
              <a:t>Be prepared </a:t>
            </a:r>
          </a:p>
          <a:p>
            <a:pPr lvl="1"/>
            <a:r>
              <a:rPr lang="en-US" dirty="0" err="1" smtClean="0"/>
              <a:t>Medi</a:t>
            </a:r>
            <a:r>
              <a:rPr lang="en-US" dirty="0" smtClean="0"/>
              <a:t>-Cal first, thorough information, medical documentation</a:t>
            </a:r>
          </a:p>
          <a:p>
            <a:r>
              <a:rPr lang="en-US" dirty="0" smtClean="0"/>
              <a:t>Be aware of your county’s procedures</a:t>
            </a:r>
          </a:p>
          <a:p>
            <a:pPr lvl="2"/>
            <a:r>
              <a:rPr lang="en-US" dirty="0" smtClean="0"/>
              <a:t>Forms/info needed ahead of time</a:t>
            </a:r>
          </a:p>
          <a:p>
            <a:r>
              <a:rPr lang="en-US" dirty="0" smtClean="0"/>
              <a:t>Make sure YOU are the contact person of </a:t>
            </a:r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This is the PERFECT way to start that reciprocal relationship!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2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 prepared for the initial visit</a:t>
            </a:r>
          </a:p>
          <a:p>
            <a:r>
              <a:rPr lang="en-US" dirty="0" smtClean="0"/>
              <a:t>Use the initial visit to begin building </a:t>
            </a:r>
            <a:r>
              <a:rPr lang="en-US" dirty="0" smtClean="0"/>
              <a:t>rapport in PERSON</a:t>
            </a:r>
            <a:endParaRPr lang="en-US" dirty="0" smtClean="0"/>
          </a:p>
          <a:p>
            <a:r>
              <a:rPr lang="en-US" dirty="0" smtClean="0"/>
              <a:t>Know how to answer the questions the social worker will ask</a:t>
            </a:r>
          </a:p>
          <a:p>
            <a:r>
              <a:rPr lang="en-US" dirty="0" smtClean="0"/>
              <a:t>Make a list of questions you may have </a:t>
            </a:r>
          </a:p>
          <a:p>
            <a:r>
              <a:rPr lang="en-US" dirty="0" smtClean="0"/>
              <a:t>Provide information necessary to add your agency as mailing address </a:t>
            </a:r>
          </a:p>
          <a:p>
            <a:r>
              <a:rPr lang="en-US" dirty="0" smtClean="0"/>
              <a:t>Make sure there is a contact person from your agency who is authorized to speak to IHSS on behalf of your consumer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8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IHSS is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ALL staff in the consumer’s home enrolled</a:t>
            </a:r>
          </a:p>
          <a:p>
            <a:r>
              <a:rPr lang="en-US" dirty="0" smtClean="0"/>
              <a:t>Make sure  you set standards for staff communication with IHSS and other agencies</a:t>
            </a:r>
          </a:p>
          <a:p>
            <a:r>
              <a:rPr lang="en-US" dirty="0" smtClean="0"/>
              <a:t>Have a set procedure for handling IHSS and staff issues with IHSS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IHSS is Denied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Notify your regional center</a:t>
            </a:r>
          </a:p>
          <a:p>
            <a:r>
              <a:rPr lang="en-US" dirty="0" smtClean="0"/>
              <a:t>Determine whether or not a Fair Hearing is appropriate</a:t>
            </a:r>
          </a:p>
          <a:p>
            <a:r>
              <a:rPr lang="en-US" dirty="0" smtClean="0"/>
              <a:t>If appropriate, file immediately and begin preparing</a:t>
            </a:r>
          </a:p>
          <a:p>
            <a:pPr lvl="1"/>
            <a:r>
              <a:rPr lang="en-US" dirty="0" smtClean="0"/>
              <a:t>Authorized representative</a:t>
            </a:r>
          </a:p>
          <a:p>
            <a:pPr lvl="1"/>
            <a:r>
              <a:rPr lang="en-US" dirty="0" smtClean="0"/>
              <a:t>Appropriate documentation to make your </a:t>
            </a:r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KNOW YOUR STATE REGULATIONS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403</TotalTime>
  <Words>505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Twilight</vt:lpstr>
      <vt:lpstr>The     of Generic Resources</vt:lpstr>
      <vt:lpstr>Who are we?</vt:lpstr>
      <vt:lpstr>Up for Discussion</vt:lpstr>
      <vt:lpstr>If you hear nothing else, hear THIS…</vt:lpstr>
      <vt:lpstr>Why IHSS?</vt:lpstr>
      <vt:lpstr>IHSS…Where to Start…</vt:lpstr>
      <vt:lpstr>After the Screening</vt:lpstr>
      <vt:lpstr>When IHSS is Approved</vt:lpstr>
      <vt:lpstr>When IHSS is Denied</vt:lpstr>
      <vt:lpstr>Medi-Cal</vt:lpstr>
      <vt:lpstr>Understanding Medi-Cal Forms</vt:lpstr>
      <vt:lpstr>Why is there a share of cost?</vt:lpstr>
      <vt:lpstr>Taking control</vt:lpstr>
      <vt:lpstr>Housing</vt:lpstr>
      <vt:lpstr>Other Resources</vt:lpstr>
      <vt:lpstr>The Bottom 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Nuts &amp; Bolts of Generic Resources</dc:title>
  <dc:creator>Admin</dc:creator>
  <cp:lastModifiedBy>Shauntae Jones</cp:lastModifiedBy>
  <cp:revision>19</cp:revision>
  <dcterms:created xsi:type="dcterms:W3CDTF">2013-04-12T23:16:36Z</dcterms:created>
  <dcterms:modified xsi:type="dcterms:W3CDTF">2013-04-19T18:19:49Z</dcterms:modified>
</cp:coreProperties>
</file>